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AD4CC0-3341-490F-8D3E-311C65B3C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44E8350-FA9D-46C5-8022-673897BC6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660815-6D90-43F1-A8AD-94F19532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F8F6-6D72-4DFB-9F0A-E1EE2AEC0FBC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88B06A-7647-4F09-A470-97F9B0B6F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4ECF28-30FE-4F23-B79D-D4B0A657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4611-2D5B-423A-9977-D05911B96C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673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0A5B06-A7C2-4A23-B9F2-B6AFB87FF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8DD085A-F585-4F39-9C74-F959401C5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8931B2-3242-4631-82AE-DC6A568F4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F8F6-6D72-4DFB-9F0A-E1EE2AEC0FBC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BD546D-F831-4BAC-95FB-351CB3B8F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590866-72D0-442E-A73D-EB8CDDA95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4611-2D5B-423A-9977-D05911B96C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79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4951EA4-1B82-4B15-9B85-D2F5F1431E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2EFCF0A-4374-4350-AED6-B4CA1622F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D28740-0D80-4BCD-A9EB-4A8B156AF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F8F6-6D72-4DFB-9F0A-E1EE2AEC0FBC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32E655-F958-4E33-B0C3-F34E9EF73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F6D744-7366-4E29-8B5E-35624143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4611-2D5B-423A-9977-D05911B96C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489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39DB4B-5A4D-4AE0-85D2-4A640EEBB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75E40A-C289-4496-A692-F9A8D698B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25C0CA-48CD-480D-999B-0C7D6B147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F8F6-6D72-4DFB-9F0A-E1EE2AEC0FBC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F1879C-C469-4B28-A9A0-56C78899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F05EF3-5A42-492F-9022-9D1DE994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4611-2D5B-423A-9977-D05911B96C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76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84B20F-1CDE-492E-8828-7F14D144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291277-1012-4FB3-A818-95A676BDC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EC68FC-2FF8-4B07-9D2E-75B05A786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F8F6-6D72-4DFB-9F0A-E1EE2AEC0FBC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E6D6BB-D269-41B9-A71A-9FABB379F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3F297C-5BC0-45DF-AFD4-62E4764D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4611-2D5B-423A-9977-D05911B96C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2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69CEF0-F656-4031-A279-7AB29DD33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2008D2-B3A9-4783-82B0-B8BCFAABF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223B918-AD96-4724-86DA-3DC848EF2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EFD108-0202-4792-A987-667AB4E4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F8F6-6D72-4DFB-9F0A-E1EE2AEC0FBC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66F08FC-2D8D-4C76-8493-F0829AFC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DC5946-CC15-4DF8-84F5-3E776CA98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4611-2D5B-423A-9977-D05911B96C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09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EBFB2A-ACE6-4AFB-BF67-4FEBD8DB9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6C2E97-0C19-41D5-BB0D-296F1D14A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ABD0D70-BDF8-406A-BCFA-6DBC67A9A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D8CB86B-6EE6-41DB-9CBA-2805C340A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8FB4F8B-5ED0-4F19-BBC9-F68267EF3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DD23059-A113-40FB-B2A1-9BFD557FC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F8F6-6D72-4DFB-9F0A-E1EE2AEC0FBC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075E6FA-D7EB-4AC5-A7A9-B1B814767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D31F51B-705D-465F-A3A4-5A626CB1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4611-2D5B-423A-9977-D05911B96C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78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89A965-4497-4EBF-BF5A-AF35F74E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BFF96D-6F83-490E-8417-6BF766508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F8F6-6D72-4DFB-9F0A-E1EE2AEC0FBC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FCAACCE-1FF0-4F73-ADE8-A84B7FEC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C313E0-CA48-40C2-A48D-D96675200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4611-2D5B-423A-9977-D05911B96C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37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11D9EAD-0A16-4F5D-99D8-C5035651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F8F6-6D72-4DFB-9F0A-E1EE2AEC0FBC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AB4A56-60FF-4F59-805D-8C4F7E87E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3AB6828-F738-4EE4-B341-15B84034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4611-2D5B-423A-9977-D05911B96C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65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4778B1-0133-4BD5-B9BD-679734BD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2A5521-16E2-4482-A305-418E582BC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6078E97-4669-4F58-A58F-A8AD12DA5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AC2700-9658-4ED2-AD30-EB65709C0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F8F6-6D72-4DFB-9F0A-E1EE2AEC0FBC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1BA1FC-7896-4F6D-AB94-D803751CE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014DA2-F72E-4728-9F4D-D9734EFA4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4611-2D5B-423A-9977-D05911B96C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88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1BB546-E606-4478-BA39-0BF093518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8E5F202-B40F-4521-8DDA-7466533A9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CB80CED-149E-4B0B-8C00-1E3DD81C5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572E52E-3DAB-493E-A377-362E274E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F8F6-6D72-4DFB-9F0A-E1EE2AEC0FBC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6F9F348-8509-473A-B65B-4EF19F2E8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82DA43-8D2B-4251-B1D8-7F5879B79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4611-2D5B-423A-9977-D05911B96C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68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46E6FD7-71B9-4256-A736-3A783A38C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AF92FA-8F2A-4C04-A695-6A27E0C7C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A6CB62-AA0C-4D84-A0DD-D9B94372A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5F8F6-6D72-4DFB-9F0A-E1EE2AEC0FBC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1B948B-E643-4C0B-8074-1D29C33A1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731F82-577B-4DD6-879F-091783BEB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A4611-2D5B-423A-9977-D05911B96C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11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763D6C4-1453-4F35-B78A-605F3D1A2CB7}"/>
              </a:ext>
            </a:extLst>
          </p:cNvPr>
          <p:cNvSpPr txBox="1"/>
          <p:nvPr/>
        </p:nvSpPr>
        <p:spPr>
          <a:xfrm>
            <a:off x="1547446" y="365760"/>
            <a:ext cx="977704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it-IT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TOGLIERE NASTRI, AGGIUNGERE ARTE</a:t>
            </a:r>
            <a:endParaRPr lang="it-IT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it-IT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DALLE</a:t>
            </a:r>
            <a:endParaRPr lang="it-IT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it-IT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CLASSI SECONDE DI FARIGLIANO</a:t>
            </a:r>
            <a:endParaRPr lang="it-IT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it-IT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it-IT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t-IT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Venerdì 18 febbraio, nell’ora di arte e immagine, ci siamo collegati con il complesso monumentale di San Francesco a Cuneo, che ospitava la mostra</a:t>
            </a:r>
            <a:r>
              <a:rPr lang="it-IT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"</a:t>
            </a:r>
            <a:r>
              <a:rPr lang="it-IT" sz="18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Pittura in persona. La nuova collezione della Fondazione CRC"</a:t>
            </a:r>
            <a:r>
              <a:rPr lang="it-IT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allestita dalla </a:t>
            </a:r>
            <a:r>
              <a:rPr lang="it-IT" sz="18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Fondazione CRC</a:t>
            </a:r>
            <a:r>
              <a:rPr lang="it-IT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collaborazione con il </a:t>
            </a:r>
            <a:r>
              <a:rPr lang="it-IT" sz="18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Castello di Rivoli Museo di Arte Contemporanea</a:t>
            </a:r>
            <a:r>
              <a:rPr lang="it-IT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it-IT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t-IT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 responsabile dell’associazione culturale “La scatola gialla” ci ha guidato nella visita virtuale con spiegazioni di alcune opere realizzate da giovani artisti con stili differenti. C’erano opere figurative e opere astratte. Ci hanno dato testimonianza che l’arte contemporanea utilizza linguaggi e tecniche diverse. Successivamente abbiamo svolto un’attività di laboratorio </a:t>
            </a:r>
            <a:r>
              <a:rPr lang="it-IT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online</a:t>
            </a:r>
            <a:r>
              <a:rPr lang="it-IT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intitolata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Togliere nastri, aggiungere arte</a:t>
            </a:r>
            <a:r>
              <a:rPr lang="it-IT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Consisteva nel creare dei motivi stratificati di colore, utilizzando lo scotch di carta, che viene applicato in modo da creare una griglia successivamente rimossa. Questo laboratorio è stato ispirato alle opere di Erik Saglia. L’esperienza è stata positiva, perché ha stimolato la nostra creatività e ha insegnato una tecnica nuova, che tutti possono provare.      </a:t>
            </a:r>
          </a:p>
          <a:p>
            <a:pPr>
              <a:lnSpc>
                <a:spcPct val="115000"/>
              </a:lnSpc>
            </a:pPr>
            <a:r>
              <a:rPr lang="it-IT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algn="ctr">
              <a:lnSpc>
                <a:spcPct val="115000"/>
              </a:lnSpc>
            </a:pPr>
            <a:endParaRPr lang="it-IT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it-IT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2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1233217-6572-4683-9138-0B1A4D6CD461}"/>
              </a:ext>
            </a:extLst>
          </p:cNvPr>
          <p:cNvSpPr txBox="1"/>
          <p:nvPr/>
        </p:nvSpPr>
        <p:spPr>
          <a:xfrm>
            <a:off x="2596487" y="0"/>
            <a:ext cx="6093724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it-IT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Alcuni dei nostri lavori :  </a:t>
            </a:r>
          </a:p>
        </p:txBody>
      </p:sp>
      <p:pic>
        <p:nvPicPr>
          <p:cNvPr id="5" name="Immagine 4" descr="Immagine che contiene testo, canyon, colorato&#10;&#10;Descrizione generata automaticamente">
            <a:extLst>
              <a:ext uri="{FF2B5EF4-FFF2-40B4-BE49-F238E27FC236}">
                <a16:creationId xmlns:a16="http://schemas.microsoft.com/office/drawing/2014/main" id="{8FA2A458-7AD5-421F-AAD2-A2A7160DC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351" y="701104"/>
            <a:ext cx="3988753" cy="5455792"/>
          </a:xfrm>
          <a:prstGeom prst="rect">
            <a:avLst/>
          </a:prstGeom>
        </p:spPr>
      </p:pic>
      <p:pic>
        <p:nvPicPr>
          <p:cNvPr id="7" name="Immagine 6" descr="Immagine che contiene abbigliamento, lenzuola&#10;&#10;Descrizione generata automaticamente">
            <a:extLst>
              <a:ext uri="{FF2B5EF4-FFF2-40B4-BE49-F238E27FC236}">
                <a16:creationId xmlns:a16="http://schemas.microsoft.com/office/drawing/2014/main" id="{DC7CB820-F716-443F-A3FF-D96D77088E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" t="1759"/>
          <a:stretch/>
        </p:blipFill>
        <p:spPr>
          <a:xfrm>
            <a:off x="6631717" y="701104"/>
            <a:ext cx="3809027" cy="545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abbigliamento, colorato, lenzuola&#10;&#10;Descrizione generata automaticamente">
            <a:extLst>
              <a:ext uri="{FF2B5EF4-FFF2-40B4-BE49-F238E27FC236}">
                <a16:creationId xmlns:a16="http://schemas.microsoft.com/office/drawing/2014/main" id="{66843E68-4FCE-4FB4-B64A-0DFF557E1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489" y="1275726"/>
            <a:ext cx="5651955" cy="384516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F4EF960-3554-46A9-A59A-C4D3066C0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705" y="372333"/>
            <a:ext cx="4044459" cy="565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694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197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hll</dc:creator>
  <cp:lastModifiedBy>tiziana cabutto</cp:lastModifiedBy>
  <cp:revision>3</cp:revision>
  <dcterms:created xsi:type="dcterms:W3CDTF">2022-03-11T12:02:57Z</dcterms:created>
  <dcterms:modified xsi:type="dcterms:W3CDTF">2022-03-11T19:12:19Z</dcterms:modified>
</cp:coreProperties>
</file>